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8" r:id="rId3"/>
  </p:sldIdLst>
  <p:sldSz cx="32918400" cy="42062400"/>
  <p:notesSz cx="6858000" cy="9144000"/>
  <p:defaultTextStyle>
    <a:defPPr>
      <a:defRPr lang="en-US"/>
    </a:defPPr>
    <a:lvl1pPr marL="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248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6767"/>
    <a:srgbClr val="D6E0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06" autoAdjust="0"/>
    <p:restoredTop sz="92308" autoAdjust="0"/>
  </p:normalViewPr>
  <p:slideViewPr>
    <p:cSldViewPr>
      <p:cViewPr>
        <p:scale>
          <a:sx n="38" d="100"/>
          <a:sy n="38" d="100"/>
        </p:scale>
        <p:origin x="1008" y="-4520"/>
      </p:cViewPr>
      <p:guideLst>
        <p:guide orient="horz" pos="13248"/>
        <p:guide pos="10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26F30B-97F2-9341-8347-F21F4B511879}" type="doc">
      <dgm:prSet loTypeId="urn:microsoft.com/office/officeart/2005/8/layout/orgChart1" loCatId="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C29551D-9262-954E-8A5E-CC214F10ED08}">
      <dgm:prSet phldrT="[Text]"/>
      <dgm:spPr/>
      <dgm:t>
        <a:bodyPr/>
        <a:lstStyle/>
        <a:p>
          <a:r>
            <a:rPr lang="en-US" dirty="0"/>
            <a:t>Unstructured Data</a:t>
          </a:r>
        </a:p>
      </dgm:t>
    </dgm:pt>
    <dgm:pt modelId="{DEB2F6A7-C2EF-BC4D-B8F4-BA4FF8586A76}" type="parTrans" cxnId="{43FA568A-0BED-E940-BD2F-B5719953B00E}">
      <dgm:prSet/>
      <dgm:spPr/>
      <dgm:t>
        <a:bodyPr/>
        <a:lstStyle/>
        <a:p>
          <a:endParaRPr lang="en-US"/>
        </a:p>
      </dgm:t>
    </dgm:pt>
    <dgm:pt modelId="{1AA06A9D-175F-AA44-908C-1DAD8B107110}" type="sibTrans" cxnId="{43FA568A-0BED-E940-BD2F-B5719953B00E}">
      <dgm:prSet/>
      <dgm:spPr/>
      <dgm:t>
        <a:bodyPr/>
        <a:lstStyle/>
        <a:p>
          <a:endParaRPr lang="en-US"/>
        </a:p>
      </dgm:t>
    </dgm:pt>
    <dgm:pt modelId="{6D8BA2DD-8E5D-8745-98C8-3D8BC4BCE7A7}" type="asst">
      <dgm:prSet phldrT="[Text]"/>
      <dgm:spPr/>
      <dgm:t>
        <a:bodyPr/>
        <a:lstStyle/>
        <a:p>
          <a:r>
            <a:rPr lang="en-US" dirty="0"/>
            <a:t>Unknown</a:t>
          </a:r>
        </a:p>
      </dgm:t>
    </dgm:pt>
    <dgm:pt modelId="{936D4ABC-2977-B84C-B42D-37F25D2FF1BD}" type="parTrans" cxnId="{EE8A6483-88E7-304C-8C69-39403651B151}">
      <dgm:prSet/>
      <dgm:spPr/>
      <dgm:t>
        <a:bodyPr/>
        <a:lstStyle/>
        <a:p>
          <a:endParaRPr lang="en-US"/>
        </a:p>
      </dgm:t>
    </dgm:pt>
    <dgm:pt modelId="{FBF919FA-3E20-2B47-B206-87FEBA026B6C}" type="sibTrans" cxnId="{EE8A6483-88E7-304C-8C69-39403651B151}">
      <dgm:prSet/>
      <dgm:spPr/>
      <dgm:t>
        <a:bodyPr/>
        <a:lstStyle/>
        <a:p>
          <a:endParaRPr lang="en-US"/>
        </a:p>
      </dgm:t>
    </dgm:pt>
    <dgm:pt modelId="{213A2CAA-0898-B043-9406-9174CD3525A3}" type="asst">
      <dgm:prSet phldrT="[Text]"/>
      <dgm:spPr/>
      <dgm:t>
        <a:bodyPr/>
        <a:lstStyle/>
        <a:p>
          <a:r>
            <a:rPr lang="en-US" dirty="0"/>
            <a:t>Known</a:t>
          </a:r>
        </a:p>
      </dgm:t>
    </dgm:pt>
    <dgm:pt modelId="{A0263012-CD05-184E-A696-EF85BF438FF6}" type="parTrans" cxnId="{E076FA3C-7048-7C4A-9719-84CD1C566034}">
      <dgm:prSet/>
      <dgm:spPr/>
      <dgm:t>
        <a:bodyPr/>
        <a:lstStyle/>
        <a:p>
          <a:endParaRPr lang="en-US"/>
        </a:p>
      </dgm:t>
    </dgm:pt>
    <dgm:pt modelId="{341FDA59-D028-1D43-91C0-F510D54216DF}" type="sibTrans" cxnId="{E076FA3C-7048-7C4A-9719-84CD1C566034}">
      <dgm:prSet/>
      <dgm:spPr/>
      <dgm:t>
        <a:bodyPr/>
        <a:lstStyle/>
        <a:p>
          <a:endParaRPr lang="en-US"/>
        </a:p>
      </dgm:t>
    </dgm:pt>
    <dgm:pt modelId="{0F2F3FAA-C1E8-2141-BFAE-24E467AFA6B0}" type="asst">
      <dgm:prSet phldrT="[Text]"/>
      <dgm:spPr/>
      <dgm:t>
        <a:bodyPr/>
        <a:lstStyle/>
        <a:p>
          <a:r>
            <a:rPr lang="en-US" dirty="0"/>
            <a:t>Smoker</a:t>
          </a:r>
        </a:p>
      </dgm:t>
    </dgm:pt>
    <dgm:pt modelId="{3C3F5CDA-42D2-BC45-93D4-9E22E301AEEC}" type="parTrans" cxnId="{62628926-7C1B-D84A-B231-F50470479811}">
      <dgm:prSet/>
      <dgm:spPr/>
      <dgm:t>
        <a:bodyPr/>
        <a:lstStyle/>
        <a:p>
          <a:endParaRPr lang="en-US"/>
        </a:p>
      </dgm:t>
    </dgm:pt>
    <dgm:pt modelId="{65F19A8D-7C63-E046-8F83-04B71C42B7C7}" type="sibTrans" cxnId="{62628926-7C1B-D84A-B231-F50470479811}">
      <dgm:prSet/>
      <dgm:spPr/>
      <dgm:t>
        <a:bodyPr/>
        <a:lstStyle/>
        <a:p>
          <a:endParaRPr lang="en-US"/>
        </a:p>
      </dgm:t>
    </dgm:pt>
    <dgm:pt modelId="{B4528E99-B572-C342-BC30-2E826FBBD9E3}" type="asst">
      <dgm:prSet phldrT="[Text]"/>
      <dgm:spPr/>
      <dgm:t>
        <a:bodyPr/>
        <a:lstStyle/>
        <a:p>
          <a:r>
            <a:rPr lang="en-US" dirty="0"/>
            <a:t>Non-Smoker</a:t>
          </a:r>
        </a:p>
      </dgm:t>
    </dgm:pt>
    <dgm:pt modelId="{5909E3A4-D0C6-254F-826A-09FA580D0182}" type="parTrans" cxnId="{92FCB614-2AEB-774D-ABC2-66E63E4C31CF}">
      <dgm:prSet/>
      <dgm:spPr/>
      <dgm:t>
        <a:bodyPr/>
        <a:lstStyle/>
        <a:p>
          <a:endParaRPr lang="en-US"/>
        </a:p>
      </dgm:t>
    </dgm:pt>
    <dgm:pt modelId="{1DBCF32B-BD04-4F44-9A7E-742F2A58BC87}" type="sibTrans" cxnId="{92FCB614-2AEB-774D-ABC2-66E63E4C31CF}">
      <dgm:prSet/>
      <dgm:spPr/>
      <dgm:t>
        <a:bodyPr/>
        <a:lstStyle/>
        <a:p>
          <a:endParaRPr lang="en-US"/>
        </a:p>
      </dgm:t>
    </dgm:pt>
    <dgm:pt modelId="{8ED52114-B957-AC4E-856A-DDB64FD5BEA1}" type="asst">
      <dgm:prSet phldrT="[Text]"/>
      <dgm:spPr/>
      <dgm:t>
        <a:bodyPr/>
        <a:lstStyle/>
        <a:p>
          <a:r>
            <a:rPr lang="en-US" dirty="0"/>
            <a:t>Current Smoker</a:t>
          </a:r>
        </a:p>
      </dgm:t>
    </dgm:pt>
    <dgm:pt modelId="{A245897E-533F-7449-B060-1E346875154F}" type="parTrans" cxnId="{9A75E0CC-A5C5-7647-A9BB-66801C9F7602}">
      <dgm:prSet/>
      <dgm:spPr/>
      <dgm:t>
        <a:bodyPr/>
        <a:lstStyle/>
        <a:p>
          <a:endParaRPr lang="en-US"/>
        </a:p>
      </dgm:t>
    </dgm:pt>
    <dgm:pt modelId="{2B5A9144-DACA-3742-ABAA-39B4B640C6D1}" type="sibTrans" cxnId="{9A75E0CC-A5C5-7647-A9BB-66801C9F7602}">
      <dgm:prSet/>
      <dgm:spPr/>
      <dgm:t>
        <a:bodyPr/>
        <a:lstStyle/>
        <a:p>
          <a:endParaRPr lang="en-US"/>
        </a:p>
      </dgm:t>
    </dgm:pt>
    <dgm:pt modelId="{69F88C72-C708-6A40-9555-328969817D68}" type="asst">
      <dgm:prSet phldrT="[Text]"/>
      <dgm:spPr/>
      <dgm:t>
        <a:bodyPr/>
        <a:lstStyle/>
        <a:p>
          <a:r>
            <a:rPr lang="en-US" dirty="0"/>
            <a:t>Past Smoker</a:t>
          </a:r>
        </a:p>
      </dgm:t>
    </dgm:pt>
    <dgm:pt modelId="{149F3CE2-DD47-DF4E-B8EB-C4BB329DED66}" type="parTrans" cxnId="{48F3F56C-42E8-EE45-8D4C-1AAAAA67A61E}">
      <dgm:prSet/>
      <dgm:spPr/>
      <dgm:t>
        <a:bodyPr/>
        <a:lstStyle/>
        <a:p>
          <a:endParaRPr lang="en-US"/>
        </a:p>
      </dgm:t>
    </dgm:pt>
    <dgm:pt modelId="{C47C4B22-F215-784A-8B8C-75703FC8C682}" type="sibTrans" cxnId="{48F3F56C-42E8-EE45-8D4C-1AAAAA67A61E}">
      <dgm:prSet/>
      <dgm:spPr/>
      <dgm:t>
        <a:bodyPr/>
        <a:lstStyle/>
        <a:p>
          <a:endParaRPr lang="en-US"/>
        </a:p>
      </dgm:t>
    </dgm:pt>
    <dgm:pt modelId="{262EC06E-430D-2441-A483-BA41C9864694}" type="pres">
      <dgm:prSet presAssocID="{5426F30B-97F2-9341-8347-F21F4B51187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E9CF1D1-DFEE-3F4F-B76D-9B825CB5003C}" type="pres">
      <dgm:prSet presAssocID="{1C29551D-9262-954E-8A5E-CC214F10ED08}" presName="hierRoot1" presStyleCnt="0">
        <dgm:presLayoutVars>
          <dgm:hierBranch val="init"/>
        </dgm:presLayoutVars>
      </dgm:prSet>
      <dgm:spPr/>
    </dgm:pt>
    <dgm:pt modelId="{A7E5C78B-D813-9840-9168-C1E5E6FF225C}" type="pres">
      <dgm:prSet presAssocID="{1C29551D-9262-954E-8A5E-CC214F10ED08}" presName="rootComposite1" presStyleCnt="0"/>
      <dgm:spPr/>
    </dgm:pt>
    <dgm:pt modelId="{32BC6CD0-3684-1D46-83C0-5EB07E5D8E68}" type="pres">
      <dgm:prSet presAssocID="{1C29551D-9262-954E-8A5E-CC214F10ED08}" presName="rootText1" presStyleLbl="node0" presStyleIdx="0" presStyleCnt="1">
        <dgm:presLayoutVars>
          <dgm:chPref val="3"/>
        </dgm:presLayoutVars>
      </dgm:prSet>
      <dgm:spPr/>
    </dgm:pt>
    <dgm:pt modelId="{EF934489-2C89-3640-BBF4-3F268F06ED30}" type="pres">
      <dgm:prSet presAssocID="{1C29551D-9262-954E-8A5E-CC214F10ED08}" presName="rootConnector1" presStyleLbl="node1" presStyleIdx="0" presStyleCnt="0"/>
      <dgm:spPr/>
    </dgm:pt>
    <dgm:pt modelId="{BD73D007-E0A7-864C-9836-3F7DCF33E720}" type="pres">
      <dgm:prSet presAssocID="{1C29551D-9262-954E-8A5E-CC214F10ED08}" presName="hierChild2" presStyleCnt="0"/>
      <dgm:spPr/>
    </dgm:pt>
    <dgm:pt modelId="{FAD261D5-5051-604E-B0A0-CB9053DC22BF}" type="pres">
      <dgm:prSet presAssocID="{1C29551D-9262-954E-8A5E-CC214F10ED08}" presName="hierChild3" presStyleCnt="0"/>
      <dgm:spPr/>
    </dgm:pt>
    <dgm:pt modelId="{C8C149BD-13A3-0A42-AB3F-BC4790C343B8}" type="pres">
      <dgm:prSet presAssocID="{936D4ABC-2977-B84C-B42D-37F25D2FF1BD}" presName="Name111" presStyleLbl="parChTrans1D2" presStyleIdx="0" presStyleCnt="2"/>
      <dgm:spPr/>
    </dgm:pt>
    <dgm:pt modelId="{C49FE91D-82A8-3E41-AD80-4A75121D2501}" type="pres">
      <dgm:prSet presAssocID="{6D8BA2DD-8E5D-8745-98C8-3D8BC4BCE7A7}" presName="hierRoot3" presStyleCnt="0">
        <dgm:presLayoutVars>
          <dgm:hierBranch val="init"/>
        </dgm:presLayoutVars>
      </dgm:prSet>
      <dgm:spPr/>
    </dgm:pt>
    <dgm:pt modelId="{F293C502-BADC-AB4C-A909-645FE776DE9B}" type="pres">
      <dgm:prSet presAssocID="{6D8BA2DD-8E5D-8745-98C8-3D8BC4BCE7A7}" presName="rootComposite3" presStyleCnt="0"/>
      <dgm:spPr/>
    </dgm:pt>
    <dgm:pt modelId="{3FCD3EB6-9CDD-CF45-8592-623EC68A301B}" type="pres">
      <dgm:prSet presAssocID="{6D8BA2DD-8E5D-8745-98C8-3D8BC4BCE7A7}" presName="rootText3" presStyleLbl="asst1" presStyleIdx="0" presStyleCnt="6">
        <dgm:presLayoutVars>
          <dgm:chPref val="3"/>
        </dgm:presLayoutVars>
      </dgm:prSet>
      <dgm:spPr/>
    </dgm:pt>
    <dgm:pt modelId="{0A5D5A79-4ED7-524B-9F15-4F15842DA065}" type="pres">
      <dgm:prSet presAssocID="{6D8BA2DD-8E5D-8745-98C8-3D8BC4BCE7A7}" presName="rootConnector3" presStyleLbl="asst1" presStyleIdx="0" presStyleCnt="6"/>
      <dgm:spPr/>
    </dgm:pt>
    <dgm:pt modelId="{F8F07A44-8D64-EA42-BF1E-79686260DC79}" type="pres">
      <dgm:prSet presAssocID="{6D8BA2DD-8E5D-8745-98C8-3D8BC4BCE7A7}" presName="hierChild6" presStyleCnt="0"/>
      <dgm:spPr/>
    </dgm:pt>
    <dgm:pt modelId="{743A64F5-62E7-A24C-B501-F8CB9620283F}" type="pres">
      <dgm:prSet presAssocID="{6D8BA2DD-8E5D-8745-98C8-3D8BC4BCE7A7}" presName="hierChild7" presStyleCnt="0"/>
      <dgm:spPr/>
    </dgm:pt>
    <dgm:pt modelId="{0094B7F7-CD43-544B-AFDA-0FECAB4FA345}" type="pres">
      <dgm:prSet presAssocID="{A0263012-CD05-184E-A696-EF85BF438FF6}" presName="Name111" presStyleLbl="parChTrans1D2" presStyleIdx="1" presStyleCnt="2"/>
      <dgm:spPr/>
    </dgm:pt>
    <dgm:pt modelId="{11209EE9-F48B-864B-85E6-D85B0D3EC74A}" type="pres">
      <dgm:prSet presAssocID="{213A2CAA-0898-B043-9406-9174CD3525A3}" presName="hierRoot3" presStyleCnt="0">
        <dgm:presLayoutVars>
          <dgm:hierBranch val="init"/>
        </dgm:presLayoutVars>
      </dgm:prSet>
      <dgm:spPr/>
    </dgm:pt>
    <dgm:pt modelId="{96EF63EB-E2F5-0A4D-88CE-13AD6430BC39}" type="pres">
      <dgm:prSet presAssocID="{213A2CAA-0898-B043-9406-9174CD3525A3}" presName="rootComposite3" presStyleCnt="0"/>
      <dgm:spPr/>
    </dgm:pt>
    <dgm:pt modelId="{3B17744E-0F86-3041-B177-7D95B8E947C5}" type="pres">
      <dgm:prSet presAssocID="{213A2CAA-0898-B043-9406-9174CD3525A3}" presName="rootText3" presStyleLbl="asst1" presStyleIdx="1" presStyleCnt="6">
        <dgm:presLayoutVars>
          <dgm:chPref val="3"/>
        </dgm:presLayoutVars>
      </dgm:prSet>
      <dgm:spPr/>
    </dgm:pt>
    <dgm:pt modelId="{E07E85E5-574B-9D43-8CB9-EC1A8F33426C}" type="pres">
      <dgm:prSet presAssocID="{213A2CAA-0898-B043-9406-9174CD3525A3}" presName="rootConnector3" presStyleLbl="asst1" presStyleIdx="1" presStyleCnt="6"/>
      <dgm:spPr/>
    </dgm:pt>
    <dgm:pt modelId="{1213AEA3-9C58-CC49-BEFA-44012F0ADB10}" type="pres">
      <dgm:prSet presAssocID="{213A2CAA-0898-B043-9406-9174CD3525A3}" presName="hierChild6" presStyleCnt="0"/>
      <dgm:spPr/>
    </dgm:pt>
    <dgm:pt modelId="{C22BE4D1-A71C-B543-8169-104671845740}" type="pres">
      <dgm:prSet presAssocID="{213A2CAA-0898-B043-9406-9174CD3525A3}" presName="hierChild7" presStyleCnt="0"/>
      <dgm:spPr/>
    </dgm:pt>
    <dgm:pt modelId="{06414FCB-EF4C-7046-8BF9-C98B772D38E0}" type="pres">
      <dgm:prSet presAssocID="{3C3F5CDA-42D2-BC45-93D4-9E22E301AEEC}" presName="Name111" presStyleLbl="parChTrans1D3" presStyleIdx="0" presStyleCnt="2"/>
      <dgm:spPr/>
    </dgm:pt>
    <dgm:pt modelId="{109A676B-C464-2E48-8396-A4B9EC67733D}" type="pres">
      <dgm:prSet presAssocID="{0F2F3FAA-C1E8-2141-BFAE-24E467AFA6B0}" presName="hierRoot3" presStyleCnt="0">
        <dgm:presLayoutVars>
          <dgm:hierBranch val="init"/>
        </dgm:presLayoutVars>
      </dgm:prSet>
      <dgm:spPr/>
    </dgm:pt>
    <dgm:pt modelId="{262D3820-ABE4-CD45-B181-036414740826}" type="pres">
      <dgm:prSet presAssocID="{0F2F3FAA-C1E8-2141-BFAE-24E467AFA6B0}" presName="rootComposite3" presStyleCnt="0"/>
      <dgm:spPr/>
    </dgm:pt>
    <dgm:pt modelId="{C1A644FB-5729-4445-8D13-7E60B911B73F}" type="pres">
      <dgm:prSet presAssocID="{0F2F3FAA-C1E8-2141-BFAE-24E467AFA6B0}" presName="rootText3" presStyleLbl="asst1" presStyleIdx="2" presStyleCnt="6">
        <dgm:presLayoutVars>
          <dgm:chPref val="3"/>
        </dgm:presLayoutVars>
      </dgm:prSet>
      <dgm:spPr/>
    </dgm:pt>
    <dgm:pt modelId="{6EEA49AD-BB73-9449-9646-1CDC33A8B3E7}" type="pres">
      <dgm:prSet presAssocID="{0F2F3FAA-C1E8-2141-BFAE-24E467AFA6B0}" presName="rootConnector3" presStyleLbl="asst1" presStyleIdx="2" presStyleCnt="6"/>
      <dgm:spPr/>
    </dgm:pt>
    <dgm:pt modelId="{6B6F8487-742F-F04E-B05E-41154E03C052}" type="pres">
      <dgm:prSet presAssocID="{0F2F3FAA-C1E8-2141-BFAE-24E467AFA6B0}" presName="hierChild6" presStyleCnt="0"/>
      <dgm:spPr/>
    </dgm:pt>
    <dgm:pt modelId="{EFDD625F-8510-CE47-B7A1-18B03DEB2F3B}" type="pres">
      <dgm:prSet presAssocID="{0F2F3FAA-C1E8-2141-BFAE-24E467AFA6B0}" presName="hierChild7" presStyleCnt="0"/>
      <dgm:spPr/>
    </dgm:pt>
    <dgm:pt modelId="{15032A90-B314-F341-8F43-C0901FF372AE}" type="pres">
      <dgm:prSet presAssocID="{A245897E-533F-7449-B060-1E346875154F}" presName="Name111" presStyleLbl="parChTrans1D4" presStyleIdx="0" presStyleCnt="2"/>
      <dgm:spPr/>
    </dgm:pt>
    <dgm:pt modelId="{E6BF6938-3135-AB4D-AB9B-6E6FD5C6BBCE}" type="pres">
      <dgm:prSet presAssocID="{8ED52114-B957-AC4E-856A-DDB64FD5BEA1}" presName="hierRoot3" presStyleCnt="0">
        <dgm:presLayoutVars>
          <dgm:hierBranch val="init"/>
        </dgm:presLayoutVars>
      </dgm:prSet>
      <dgm:spPr/>
    </dgm:pt>
    <dgm:pt modelId="{366C6841-C21C-CF4F-AC8F-9163F973D7BA}" type="pres">
      <dgm:prSet presAssocID="{8ED52114-B957-AC4E-856A-DDB64FD5BEA1}" presName="rootComposite3" presStyleCnt="0"/>
      <dgm:spPr/>
    </dgm:pt>
    <dgm:pt modelId="{108D449B-C93E-144F-9F88-6EE16577C562}" type="pres">
      <dgm:prSet presAssocID="{8ED52114-B957-AC4E-856A-DDB64FD5BEA1}" presName="rootText3" presStyleLbl="asst1" presStyleIdx="3" presStyleCnt="6">
        <dgm:presLayoutVars>
          <dgm:chPref val="3"/>
        </dgm:presLayoutVars>
      </dgm:prSet>
      <dgm:spPr/>
    </dgm:pt>
    <dgm:pt modelId="{06B50E7C-67E1-FC47-9C5B-466B7624991B}" type="pres">
      <dgm:prSet presAssocID="{8ED52114-B957-AC4E-856A-DDB64FD5BEA1}" presName="rootConnector3" presStyleLbl="asst1" presStyleIdx="3" presStyleCnt="6"/>
      <dgm:spPr/>
    </dgm:pt>
    <dgm:pt modelId="{ED65C425-8623-7D49-B7DA-A51EE22C29F8}" type="pres">
      <dgm:prSet presAssocID="{8ED52114-B957-AC4E-856A-DDB64FD5BEA1}" presName="hierChild6" presStyleCnt="0"/>
      <dgm:spPr/>
    </dgm:pt>
    <dgm:pt modelId="{7843000D-DE28-6342-8588-8F3425483C67}" type="pres">
      <dgm:prSet presAssocID="{8ED52114-B957-AC4E-856A-DDB64FD5BEA1}" presName="hierChild7" presStyleCnt="0"/>
      <dgm:spPr/>
    </dgm:pt>
    <dgm:pt modelId="{65CA155F-FDBA-4E4A-95C3-CA8FACEBD967}" type="pres">
      <dgm:prSet presAssocID="{149F3CE2-DD47-DF4E-B8EB-C4BB329DED66}" presName="Name111" presStyleLbl="parChTrans1D4" presStyleIdx="1" presStyleCnt="2"/>
      <dgm:spPr/>
    </dgm:pt>
    <dgm:pt modelId="{85A5B971-C26D-1549-BFFF-44EAA247BBCF}" type="pres">
      <dgm:prSet presAssocID="{69F88C72-C708-6A40-9555-328969817D68}" presName="hierRoot3" presStyleCnt="0">
        <dgm:presLayoutVars>
          <dgm:hierBranch val="init"/>
        </dgm:presLayoutVars>
      </dgm:prSet>
      <dgm:spPr/>
    </dgm:pt>
    <dgm:pt modelId="{26833502-C4D0-9447-A573-6EE9997DFAC1}" type="pres">
      <dgm:prSet presAssocID="{69F88C72-C708-6A40-9555-328969817D68}" presName="rootComposite3" presStyleCnt="0"/>
      <dgm:spPr/>
    </dgm:pt>
    <dgm:pt modelId="{972CD5C2-A6DD-174E-9347-7A01CF3370EB}" type="pres">
      <dgm:prSet presAssocID="{69F88C72-C708-6A40-9555-328969817D68}" presName="rootText3" presStyleLbl="asst1" presStyleIdx="4" presStyleCnt="6">
        <dgm:presLayoutVars>
          <dgm:chPref val="3"/>
        </dgm:presLayoutVars>
      </dgm:prSet>
      <dgm:spPr/>
    </dgm:pt>
    <dgm:pt modelId="{FCF0EED5-E916-5649-92C7-52CA8143A6E8}" type="pres">
      <dgm:prSet presAssocID="{69F88C72-C708-6A40-9555-328969817D68}" presName="rootConnector3" presStyleLbl="asst1" presStyleIdx="4" presStyleCnt="6"/>
      <dgm:spPr/>
    </dgm:pt>
    <dgm:pt modelId="{438C4C0B-7BCD-9940-832B-8AF073FC0758}" type="pres">
      <dgm:prSet presAssocID="{69F88C72-C708-6A40-9555-328969817D68}" presName="hierChild6" presStyleCnt="0"/>
      <dgm:spPr/>
    </dgm:pt>
    <dgm:pt modelId="{BCEE2813-77B0-F947-93DD-F3EB63DC3312}" type="pres">
      <dgm:prSet presAssocID="{69F88C72-C708-6A40-9555-328969817D68}" presName="hierChild7" presStyleCnt="0"/>
      <dgm:spPr/>
    </dgm:pt>
    <dgm:pt modelId="{692B0D2C-CBE1-5C42-ABDE-55576E75E10A}" type="pres">
      <dgm:prSet presAssocID="{5909E3A4-D0C6-254F-826A-09FA580D0182}" presName="Name111" presStyleLbl="parChTrans1D3" presStyleIdx="1" presStyleCnt="2"/>
      <dgm:spPr/>
    </dgm:pt>
    <dgm:pt modelId="{CB5A1F08-E7F1-0B45-961F-ED23AE2A767F}" type="pres">
      <dgm:prSet presAssocID="{B4528E99-B572-C342-BC30-2E826FBBD9E3}" presName="hierRoot3" presStyleCnt="0">
        <dgm:presLayoutVars>
          <dgm:hierBranch val="init"/>
        </dgm:presLayoutVars>
      </dgm:prSet>
      <dgm:spPr/>
    </dgm:pt>
    <dgm:pt modelId="{3162FB22-E19B-204C-8CD3-6B423626E862}" type="pres">
      <dgm:prSet presAssocID="{B4528E99-B572-C342-BC30-2E826FBBD9E3}" presName="rootComposite3" presStyleCnt="0"/>
      <dgm:spPr/>
    </dgm:pt>
    <dgm:pt modelId="{98AD5573-9A87-3C41-9D4A-FC9B072ADD4E}" type="pres">
      <dgm:prSet presAssocID="{B4528E99-B572-C342-BC30-2E826FBBD9E3}" presName="rootText3" presStyleLbl="asst1" presStyleIdx="5" presStyleCnt="6">
        <dgm:presLayoutVars>
          <dgm:chPref val="3"/>
        </dgm:presLayoutVars>
      </dgm:prSet>
      <dgm:spPr/>
    </dgm:pt>
    <dgm:pt modelId="{120C6DA8-C8A8-7E4E-B61A-AD5742C567B3}" type="pres">
      <dgm:prSet presAssocID="{B4528E99-B572-C342-BC30-2E826FBBD9E3}" presName="rootConnector3" presStyleLbl="asst1" presStyleIdx="5" presStyleCnt="6"/>
      <dgm:spPr/>
    </dgm:pt>
    <dgm:pt modelId="{6903190A-B324-BA44-A346-EE8727FD2E92}" type="pres">
      <dgm:prSet presAssocID="{B4528E99-B572-C342-BC30-2E826FBBD9E3}" presName="hierChild6" presStyleCnt="0"/>
      <dgm:spPr/>
    </dgm:pt>
    <dgm:pt modelId="{AE7A8133-0BDB-CC48-8532-7148C6C65C49}" type="pres">
      <dgm:prSet presAssocID="{B4528E99-B572-C342-BC30-2E826FBBD9E3}" presName="hierChild7" presStyleCnt="0"/>
      <dgm:spPr/>
    </dgm:pt>
  </dgm:ptLst>
  <dgm:cxnLst>
    <dgm:cxn modelId="{93C6B80A-2DBA-A145-8BC5-9A7FF201F4BE}" type="presOf" srcId="{3C3F5CDA-42D2-BC45-93D4-9E22E301AEEC}" destId="{06414FCB-EF4C-7046-8BF9-C98B772D38E0}" srcOrd="0" destOrd="0" presId="urn:microsoft.com/office/officeart/2005/8/layout/orgChart1"/>
    <dgm:cxn modelId="{3063D210-2462-9F4B-8E3A-1236EEA31542}" type="presOf" srcId="{149F3CE2-DD47-DF4E-B8EB-C4BB329DED66}" destId="{65CA155F-FDBA-4E4A-95C3-CA8FACEBD967}" srcOrd="0" destOrd="0" presId="urn:microsoft.com/office/officeart/2005/8/layout/orgChart1"/>
    <dgm:cxn modelId="{D4E94F11-2AF5-7241-98A7-5554474C49C3}" type="presOf" srcId="{6D8BA2DD-8E5D-8745-98C8-3D8BC4BCE7A7}" destId="{3FCD3EB6-9CDD-CF45-8592-623EC68A301B}" srcOrd="0" destOrd="0" presId="urn:microsoft.com/office/officeart/2005/8/layout/orgChart1"/>
    <dgm:cxn modelId="{BEC59E14-9E95-5149-BC23-D79A946F882D}" type="presOf" srcId="{B4528E99-B572-C342-BC30-2E826FBBD9E3}" destId="{98AD5573-9A87-3C41-9D4A-FC9B072ADD4E}" srcOrd="0" destOrd="0" presId="urn:microsoft.com/office/officeart/2005/8/layout/orgChart1"/>
    <dgm:cxn modelId="{92FCB614-2AEB-774D-ABC2-66E63E4C31CF}" srcId="{213A2CAA-0898-B043-9406-9174CD3525A3}" destId="{B4528E99-B572-C342-BC30-2E826FBBD9E3}" srcOrd="1" destOrd="0" parTransId="{5909E3A4-D0C6-254F-826A-09FA580D0182}" sibTransId="{1DBCF32B-BD04-4F44-9A7E-742F2A58BC87}"/>
    <dgm:cxn modelId="{5C362619-D26E-114E-9D50-4A45FDA87656}" type="presOf" srcId="{213A2CAA-0898-B043-9406-9174CD3525A3}" destId="{3B17744E-0F86-3041-B177-7D95B8E947C5}" srcOrd="0" destOrd="0" presId="urn:microsoft.com/office/officeart/2005/8/layout/orgChart1"/>
    <dgm:cxn modelId="{7F911721-6E0B-8440-BA20-FDCB0D0BAF90}" type="presOf" srcId="{8ED52114-B957-AC4E-856A-DDB64FD5BEA1}" destId="{108D449B-C93E-144F-9F88-6EE16577C562}" srcOrd="0" destOrd="0" presId="urn:microsoft.com/office/officeart/2005/8/layout/orgChart1"/>
    <dgm:cxn modelId="{62628926-7C1B-D84A-B231-F50470479811}" srcId="{213A2CAA-0898-B043-9406-9174CD3525A3}" destId="{0F2F3FAA-C1E8-2141-BFAE-24E467AFA6B0}" srcOrd="0" destOrd="0" parTransId="{3C3F5CDA-42D2-BC45-93D4-9E22E301AEEC}" sibTransId="{65F19A8D-7C63-E046-8F83-04B71C42B7C7}"/>
    <dgm:cxn modelId="{564D8429-88A0-1749-95BE-6623E1D7B1BE}" type="presOf" srcId="{0F2F3FAA-C1E8-2141-BFAE-24E467AFA6B0}" destId="{6EEA49AD-BB73-9449-9646-1CDC33A8B3E7}" srcOrd="1" destOrd="0" presId="urn:microsoft.com/office/officeart/2005/8/layout/orgChart1"/>
    <dgm:cxn modelId="{62F47832-26B0-F34A-A1E3-D11F50C06E61}" type="presOf" srcId="{6D8BA2DD-8E5D-8745-98C8-3D8BC4BCE7A7}" destId="{0A5D5A79-4ED7-524B-9F15-4F15842DA065}" srcOrd="1" destOrd="0" presId="urn:microsoft.com/office/officeart/2005/8/layout/orgChart1"/>
    <dgm:cxn modelId="{E076FA3C-7048-7C4A-9719-84CD1C566034}" srcId="{1C29551D-9262-954E-8A5E-CC214F10ED08}" destId="{213A2CAA-0898-B043-9406-9174CD3525A3}" srcOrd="1" destOrd="0" parTransId="{A0263012-CD05-184E-A696-EF85BF438FF6}" sibTransId="{341FDA59-D028-1D43-91C0-F510D54216DF}"/>
    <dgm:cxn modelId="{C149CB5C-0A2F-6846-8B25-18D079740187}" type="presOf" srcId="{0F2F3FAA-C1E8-2141-BFAE-24E467AFA6B0}" destId="{C1A644FB-5729-4445-8D13-7E60B911B73F}" srcOrd="0" destOrd="0" presId="urn:microsoft.com/office/officeart/2005/8/layout/orgChart1"/>
    <dgm:cxn modelId="{DEF64961-1A8C-8F47-9E09-96627FE004B1}" type="presOf" srcId="{1C29551D-9262-954E-8A5E-CC214F10ED08}" destId="{EF934489-2C89-3640-BBF4-3F268F06ED30}" srcOrd="1" destOrd="0" presId="urn:microsoft.com/office/officeart/2005/8/layout/orgChart1"/>
    <dgm:cxn modelId="{48F3F56C-42E8-EE45-8D4C-1AAAAA67A61E}" srcId="{0F2F3FAA-C1E8-2141-BFAE-24E467AFA6B0}" destId="{69F88C72-C708-6A40-9555-328969817D68}" srcOrd="1" destOrd="0" parTransId="{149F3CE2-DD47-DF4E-B8EB-C4BB329DED66}" sibTransId="{C47C4B22-F215-784A-8B8C-75703FC8C682}"/>
    <dgm:cxn modelId="{CEDD3071-443D-B24E-A5B4-A522711D3A99}" type="presOf" srcId="{A0263012-CD05-184E-A696-EF85BF438FF6}" destId="{0094B7F7-CD43-544B-AFDA-0FECAB4FA345}" srcOrd="0" destOrd="0" presId="urn:microsoft.com/office/officeart/2005/8/layout/orgChart1"/>
    <dgm:cxn modelId="{B65A8371-C693-AC4F-89D8-BC9990336D32}" type="presOf" srcId="{A245897E-533F-7449-B060-1E346875154F}" destId="{15032A90-B314-F341-8F43-C0901FF372AE}" srcOrd="0" destOrd="0" presId="urn:microsoft.com/office/officeart/2005/8/layout/orgChart1"/>
    <dgm:cxn modelId="{EE8A6483-88E7-304C-8C69-39403651B151}" srcId="{1C29551D-9262-954E-8A5E-CC214F10ED08}" destId="{6D8BA2DD-8E5D-8745-98C8-3D8BC4BCE7A7}" srcOrd="0" destOrd="0" parTransId="{936D4ABC-2977-B84C-B42D-37F25D2FF1BD}" sibTransId="{FBF919FA-3E20-2B47-B206-87FEBA026B6C}"/>
    <dgm:cxn modelId="{D4CCC887-BFF8-E64A-BEC5-9BC63F671F22}" type="presOf" srcId="{936D4ABC-2977-B84C-B42D-37F25D2FF1BD}" destId="{C8C149BD-13A3-0A42-AB3F-BC4790C343B8}" srcOrd="0" destOrd="0" presId="urn:microsoft.com/office/officeart/2005/8/layout/orgChart1"/>
    <dgm:cxn modelId="{5E6F4288-CF9F-DF4A-A980-750D0200FA73}" type="presOf" srcId="{213A2CAA-0898-B043-9406-9174CD3525A3}" destId="{E07E85E5-574B-9D43-8CB9-EC1A8F33426C}" srcOrd="1" destOrd="0" presId="urn:microsoft.com/office/officeart/2005/8/layout/orgChart1"/>
    <dgm:cxn modelId="{43FA568A-0BED-E940-BD2F-B5719953B00E}" srcId="{5426F30B-97F2-9341-8347-F21F4B511879}" destId="{1C29551D-9262-954E-8A5E-CC214F10ED08}" srcOrd="0" destOrd="0" parTransId="{DEB2F6A7-C2EF-BC4D-B8F4-BA4FF8586A76}" sibTransId="{1AA06A9D-175F-AA44-908C-1DAD8B107110}"/>
    <dgm:cxn modelId="{5A738E96-D7C9-674B-BD4D-5E2386452495}" type="presOf" srcId="{B4528E99-B572-C342-BC30-2E826FBBD9E3}" destId="{120C6DA8-C8A8-7E4E-B61A-AD5742C567B3}" srcOrd="1" destOrd="0" presId="urn:microsoft.com/office/officeart/2005/8/layout/orgChart1"/>
    <dgm:cxn modelId="{6C9854AB-4D1E-D541-B4BB-2F4131E35FCA}" type="presOf" srcId="{5909E3A4-D0C6-254F-826A-09FA580D0182}" destId="{692B0D2C-CBE1-5C42-ABDE-55576E75E10A}" srcOrd="0" destOrd="0" presId="urn:microsoft.com/office/officeart/2005/8/layout/orgChart1"/>
    <dgm:cxn modelId="{5D4327C7-5D3B-CC49-8849-63385F77842C}" type="presOf" srcId="{5426F30B-97F2-9341-8347-F21F4B511879}" destId="{262EC06E-430D-2441-A483-BA41C9864694}" srcOrd="0" destOrd="0" presId="urn:microsoft.com/office/officeart/2005/8/layout/orgChart1"/>
    <dgm:cxn modelId="{9A75E0CC-A5C5-7647-A9BB-66801C9F7602}" srcId="{0F2F3FAA-C1E8-2141-BFAE-24E467AFA6B0}" destId="{8ED52114-B957-AC4E-856A-DDB64FD5BEA1}" srcOrd="0" destOrd="0" parTransId="{A245897E-533F-7449-B060-1E346875154F}" sibTransId="{2B5A9144-DACA-3742-ABAA-39B4B640C6D1}"/>
    <dgm:cxn modelId="{985DABCD-8127-6445-9E3B-890F0971D387}" type="presOf" srcId="{8ED52114-B957-AC4E-856A-DDB64FD5BEA1}" destId="{06B50E7C-67E1-FC47-9C5B-466B7624991B}" srcOrd="1" destOrd="0" presId="urn:microsoft.com/office/officeart/2005/8/layout/orgChart1"/>
    <dgm:cxn modelId="{EDFCC0D0-91CD-D74B-A007-BD4B9E86342B}" type="presOf" srcId="{69F88C72-C708-6A40-9555-328969817D68}" destId="{FCF0EED5-E916-5649-92C7-52CA8143A6E8}" srcOrd="1" destOrd="0" presId="urn:microsoft.com/office/officeart/2005/8/layout/orgChart1"/>
    <dgm:cxn modelId="{6B2439F6-A368-3448-BE48-0CA1B63919AE}" type="presOf" srcId="{1C29551D-9262-954E-8A5E-CC214F10ED08}" destId="{32BC6CD0-3684-1D46-83C0-5EB07E5D8E68}" srcOrd="0" destOrd="0" presId="urn:microsoft.com/office/officeart/2005/8/layout/orgChart1"/>
    <dgm:cxn modelId="{967873FA-5F31-2D41-A203-76093CA3000F}" type="presOf" srcId="{69F88C72-C708-6A40-9555-328969817D68}" destId="{972CD5C2-A6DD-174E-9347-7A01CF3370EB}" srcOrd="0" destOrd="0" presId="urn:microsoft.com/office/officeart/2005/8/layout/orgChart1"/>
    <dgm:cxn modelId="{DA4BB292-BCF1-E244-97E6-E0DE71486763}" type="presParOf" srcId="{262EC06E-430D-2441-A483-BA41C9864694}" destId="{8E9CF1D1-DFEE-3F4F-B76D-9B825CB5003C}" srcOrd="0" destOrd="0" presId="urn:microsoft.com/office/officeart/2005/8/layout/orgChart1"/>
    <dgm:cxn modelId="{556FF693-99A9-664D-8463-2B2B791B8227}" type="presParOf" srcId="{8E9CF1D1-DFEE-3F4F-B76D-9B825CB5003C}" destId="{A7E5C78B-D813-9840-9168-C1E5E6FF225C}" srcOrd="0" destOrd="0" presId="urn:microsoft.com/office/officeart/2005/8/layout/orgChart1"/>
    <dgm:cxn modelId="{6BB67962-DADB-5C48-B433-5D6748F20B29}" type="presParOf" srcId="{A7E5C78B-D813-9840-9168-C1E5E6FF225C}" destId="{32BC6CD0-3684-1D46-83C0-5EB07E5D8E68}" srcOrd="0" destOrd="0" presId="urn:microsoft.com/office/officeart/2005/8/layout/orgChart1"/>
    <dgm:cxn modelId="{4F448C56-018A-E14C-9DB6-890BD90EC515}" type="presParOf" srcId="{A7E5C78B-D813-9840-9168-C1E5E6FF225C}" destId="{EF934489-2C89-3640-BBF4-3F268F06ED30}" srcOrd="1" destOrd="0" presId="urn:microsoft.com/office/officeart/2005/8/layout/orgChart1"/>
    <dgm:cxn modelId="{88F2E9AF-0953-FB42-ABAC-A541CDDC5477}" type="presParOf" srcId="{8E9CF1D1-DFEE-3F4F-B76D-9B825CB5003C}" destId="{BD73D007-E0A7-864C-9836-3F7DCF33E720}" srcOrd="1" destOrd="0" presId="urn:microsoft.com/office/officeart/2005/8/layout/orgChart1"/>
    <dgm:cxn modelId="{4AE4C7E9-2A1A-804F-9667-453922AD2F32}" type="presParOf" srcId="{8E9CF1D1-DFEE-3F4F-B76D-9B825CB5003C}" destId="{FAD261D5-5051-604E-B0A0-CB9053DC22BF}" srcOrd="2" destOrd="0" presId="urn:microsoft.com/office/officeart/2005/8/layout/orgChart1"/>
    <dgm:cxn modelId="{98E3C318-FC27-4341-A28A-7E93F3C9E5B8}" type="presParOf" srcId="{FAD261D5-5051-604E-B0A0-CB9053DC22BF}" destId="{C8C149BD-13A3-0A42-AB3F-BC4790C343B8}" srcOrd="0" destOrd="0" presId="urn:microsoft.com/office/officeart/2005/8/layout/orgChart1"/>
    <dgm:cxn modelId="{DD81A5E6-C6CD-9948-ACA6-AC4870BBCF39}" type="presParOf" srcId="{FAD261D5-5051-604E-B0A0-CB9053DC22BF}" destId="{C49FE91D-82A8-3E41-AD80-4A75121D2501}" srcOrd="1" destOrd="0" presId="urn:microsoft.com/office/officeart/2005/8/layout/orgChart1"/>
    <dgm:cxn modelId="{E75F46EB-88C5-2A45-8558-0021ADECB75E}" type="presParOf" srcId="{C49FE91D-82A8-3E41-AD80-4A75121D2501}" destId="{F293C502-BADC-AB4C-A909-645FE776DE9B}" srcOrd="0" destOrd="0" presId="urn:microsoft.com/office/officeart/2005/8/layout/orgChart1"/>
    <dgm:cxn modelId="{B364F5C7-1D8D-A14F-B64B-DE1709A5E138}" type="presParOf" srcId="{F293C502-BADC-AB4C-A909-645FE776DE9B}" destId="{3FCD3EB6-9CDD-CF45-8592-623EC68A301B}" srcOrd="0" destOrd="0" presId="urn:microsoft.com/office/officeart/2005/8/layout/orgChart1"/>
    <dgm:cxn modelId="{C8081B46-D7C6-3644-BD94-D393D936AE79}" type="presParOf" srcId="{F293C502-BADC-AB4C-A909-645FE776DE9B}" destId="{0A5D5A79-4ED7-524B-9F15-4F15842DA065}" srcOrd="1" destOrd="0" presId="urn:microsoft.com/office/officeart/2005/8/layout/orgChart1"/>
    <dgm:cxn modelId="{94759DE3-CA58-6442-91C0-14E05FA4EE60}" type="presParOf" srcId="{C49FE91D-82A8-3E41-AD80-4A75121D2501}" destId="{F8F07A44-8D64-EA42-BF1E-79686260DC79}" srcOrd="1" destOrd="0" presId="urn:microsoft.com/office/officeart/2005/8/layout/orgChart1"/>
    <dgm:cxn modelId="{5D935753-C66D-8548-AF6A-68E4B6391496}" type="presParOf" srcId="{C49FE91D-82A8-3E41-AD80-4A75121D2501}" destId="{743A64F5-62E7-A24C-B501-F8CB9620283F}" srcOrd="2" destOrd="0" presId="urn:microsoft.com/office/officeart/2005/8/layout/orgChart1"/>
    <dgm:cxn modelId="{AEC11FF7-8D85-5D42-AF71-EC5484226B5E}" type="presParOf" srcId="{FAD261D5-5051-604E-B0A0-CB9053DC22BF}" destId="{0094B7F7-CD43-544B-AFDA-0FECAB4FA345}" srcOrd="2" destOrd="0" presId="urn:microsoft.com/office/officeart/2005/8/layout/orgChart1"/>
    <dgm:cxn modelId="{A7483D60-8B97-A14E-BAE5-601736DF8188}" type="presParOf" srcId="{FAD261D5-5051-604E-B0A0-CB9053DC22BF}" destId="{11209EE9-F48B-864B-85E6-D85B0D3EC74A}" srcOrd="3" destOrd="0" presId="urn:microsoft.com/office/officeart/2005/8/layout/orgChart1"/>
    <dgm:cxn modelId="{77D98401-DE35-7148-B5B7-1615C4043905}" type="presParOf" srcId="{11209EE9-F48B-864B-85E6-D85B0D3EC74A}" destId="{96EF63EB-E2F5-0A4D-88CE-13AD6430BC39}" srcOrd="0" destOrd="0" presId="urn:microsoft.com/office/officeart/2005/8/layout/orgChart1"/>
    <dgm:cxn modelId="{268F1C49-D2F1-4F4B-9207-18DBE819DE11}" type="presParOf" srcId="{96EF63EB-E2F5-0A4D-88CE-13AD6430BC39}" destId="{3B17744E-0F86-3041-B177-7D95B8E947C5}" srcOrd="0" destOrd="0" presId="urn:microsoft.com/office/officeart/2005/8/layout/orgChart1"/>
    <dgm:cxn modelId="{3FECF499-5559-354A-A1C6-CE3545D963AF}" type="presParOf" srcId="{96EF63EB-E2F5-0A4D-88CE-13AD6430BC39}" destId="{E07E85E5-574B-9D43-8CB9-EC1A8F33426C}" srcOrd="1" destOrd="0" presId="urn:microsoft.com/office/officeart/2005/8/layout/orgChart1"/>
    <dgm:cxn modelId="{C48BD051-BE7C-C64A-9A82-E17BFAA9ADF4}" type="presParOf" srcId="{11209EE9-F48B-864B-85E6-D85B0D3EC74A}" destId="{1213AEA3-9C58-CC49-BEFA-44012F0ADB10}" srcOrd="1" destOrd="0" presId="urn:microsoft.com/office/officeart/2005/8/layout/orgChart1"/>
    <dgm:cxn modelId="{84C28484-1984-5E4F-B8D6-C5D2470FF0BB}" type="presParOf" srcId="{11209EE9-F48B-864B-85E6-D85B0D3EC74A}" destId="{C22BE4D1-A71C-B543-8169-104671845740}" srcOrd="2" destOrd="0" presId="urn:microsoft.com/office/officeart/2005/8/layout/orgChart1"/>
    <dgm:cxn modelId="{93436C24-0033-3D4F-9861-518534ECA29C}" type="presParOf" srcId="{C22BE4D1-A71C-B543-8169-104671845740}" destId="{06414FCB-EF4C-7046-8BF9-C98B772D38E0}" srcOrd="0" destOrd="0" presId="urn:microsoft.com/office/officeart/2005/8/layout/orgChart1"/>
    <dgm:cxn modelId="{5AA650DA-3D28-2749-8716-D5E2F2ADE294}" type="presParOf" srcId="{C22BE4D1-A71C-B543-8169-104671845740}" destId="{109A676B-C464-2E48-8396-A4B9EC67733D}" srcOrd="1" destOrd="0" presId="urn:microsoft.com/office/officeart/2005/8/layout/orgChart1"/>
    <dgm:cxn modelId="{B5A55929-47EC-D341-B737-90B205E69B29}" type="presParOf" srcId="{109A676B-C464-2E48-8396-A4B9EC67733D}" destId="{262D3820-ABE4-CD45-B181-036414740826}" srcOrd="0" destOrd="0" presId="urn:microsoft.com/office/officeart/2005/8/layout/orgChart1"/>
    <dgm:cxn modelId="{B45FF813-D077-404C-92C7-8D595924490A}" type="presParOf" srcId="{262D3820-ABE4-CD45-B181-036414740826}" destId="{C1A644FB-5729-4445-8D13-7E60B911B73F}" srcOrd="0" destOrd="0" presId="urn:microsoft.com/office/officeart/2005/8/layout/orgChart1"/>
    <dgm:cxn modelId="{FCB747DA-E8DA-4646-9B59-561772B2E4D0}" type="presParOf" srcId="{262D3820-ABE4-CD45-B181-036414740826}" destId="{6EEA49AD-BB73-9449-9646-1CDC33A8B3E7}" srcOrd="1" destOrd="0" presId="urn:microsoft.com/office/officeart/2005/8/layout/orgChart1"/>
    <dgm:cxn modelId="{7305689B-2D4A-0243-8731-DBE81E065915}" type="presParOf" srcId="{109A676B-C464-2E48-8396-A4B9EC67733D}" destId="{6B6F8487-742F-F04E-B05E-41154E03C052}" srcOrd="1" destOrd="0" presId="urn:microsoft.com/office/officeart/2005/8/layout/orgChart1"/>
    <dgm:cxn modelId="{F532BC9E-7011-1645-ABEF-917E4281D1CC}" type="presParOf" srcId="{109A676B-C464-2E48-8396-A4B9EC67733D}" destId="{EFDD625F-8510-CE47-B7A1-18B03DEB2F3B}" srcOrd="2" destOrd="0" presId="urn:microsoft.com/office/officeart/2005/8/layout/orgChart1"/>
    <dgm:cxn modelId="{511235A7-C520-DF4E-8D73-2F985E49498B}" type="presParOf" srcId="{EFDD625F-8510-CE47-B7A1-18B03DEB2F3B}" destId="{15032A90-B314-F341-8F43-C0901FF372AE}" srcOrd="0" destOrd="0" presId="urn:microsoft.com/office/officeart/2005/8/layout/orgChart1"/>
    <dgm:cxn modelId="{2771FA0A-37D3-D046-BE55-F19D791E795A}" type="presParOf" srcId="{EFDD625F-8510-CE47-B7A1-18B03DEB2F3B}" destId="{E6BF6938-3135-AB4D-AB9B-6E6FD5C6BBCE}" srcOrd="1" destOrd="0" presId="urn:microsoft.com/office/officeart/2005/8/layout/orgChart1"/>
    <dgm:cxn modelId="{AA17DF98-647C-FC40-B749-23E0DC28366F}" type="presParOf" srcId="{E6BF6938-3135-AB4D-AB9B-6E6FD5C6BBCE}" destId="{366C6841-C21C-CF4F-AC8F-9163F973D7BA}" srcOrd="0" destOrd="0" presId="urn:microsoft.com/office/officeart/2005/8/layout/orgChart1"/>
    <dgm:cxn modelId="{2CFC20CE-8219-1C45-BD41-BF1A283A2409}" type="presParOf" srcId="{366C6841-C21C-CF4F-AC8F-9163F973D7BA}" destId="{108D449B-C93E-144F-9F88-6EE16577C562}" srcOrd="0" destOrd="0" presId="urn:microsoft.com/office/officeart/2005/8/layout/orgChart1"/>
    <dgm:cxn modelId="{29DA7CBF-8B55-3D41-90B7-04CBBC67421A}" type="presParOf" srcId="{366C6841-C21C-CF4F-AC8F-9163F973D7BA}" destId="{06B50E7C-67E1-FC47-9C5B-466B7624991B}" srcOrd="1" destOrd="0" presId="urn:microsoft.com/office/officeart/2005/8/layout/orgChart1"/>
    <dgm:cxn modelId="{1AD32482-AF87-BD40-B85D-F85809DC4E61}" type="presParOf" srcId="{E6BF6938-3135-AB4D-AB9B-6E6FD5C6BBCE}" destId="{ED65C425-8623-7D49-B7DA-A51EE22C29F8}" srcOrd="1" destOrd="0" presId="urn:microsoft.com/office/officeart/2005/8/layout/orgChart1"/>
    <dgm:cxn modelId="{2232701D-8A8B-134B-B6FE-DE96A57A554C}" type="presParOf" srcId="{E6BF6938-3135-AB4D-AB9B-6E6FD5C6BBCE}" destId="{7843000D-DE28-6342-8588-8F3425483C67}" srcOrd="2" destOrd="0" presId="urn:microsoft.com/office/officeart/2005/8/layout/orgChart1"/>
    <dgm:cxn modelId="{48B5F129-7F8A-DC47-832F-8FEE7B74151E}" type="presParOf" srcId="{EFDD625F-8510-CE47-B7A1-18B03DEB2F3B}" destId="{65CA155F-FDBA-4E4A-95C3-CA8FACEBD967}" srcOrd="2" destOrd="0" presId="urn:microsoft.com/office/officeart/2005/8/layout/orgChart1"/>
    <dgm:cxn modelId="{DA6D6751-C1C5-2A45-BBD1-519F3739F3E6}" type="presParOf" srcId="{EFDD625F-8510-CE47-B7A1-18B03DEB2F3B}" destId="{85A5B971-C26D-1549-BFFF-44EAA247BBCF}" srcOrd="3" destOrd="0" presId="urn:microsoft.com/office/officeart/2005/8/layout/orgChart1"/>
    <dgm:cxn modelId="{4CE69BDB-8D92-B647-93FB-3A4DAFE852BE}" type="presParOf" srcId="{85A5B971-C26D-1549-BFFF-44EAA247BBCF}" destId="{26833502-C4D0-9447-A573-6EE9997DFAC1}" srcOrd="0" destOrd="0" presId="urn:microsoft.com/office/officeart/2005/8/layout/orgChart1"/>
    <dgm:cxn modelId="{971B2132-F3EB-864E-A8F8-F8FC2F81E719}" type="presParOf" srcId="{26833502-C4D0-9447-A573-6EE9997DFAC1}" destId="{972CD5C2-A6DD-174E-9347-7A01CF3370EB}" srcOrd="0" destOrd="0" presId="urn:microsoft.com/office/officeart/2005/8/layout/orgChart1"/>
    <dgm:cxn modelId="{DC686F4E-8092-C344-9C18-5E51AB828582}" type="presParOf" srcId="{26833502-C4D0-9447-A573-6EE9997DFAC1}" destId="{FCF0EED5-E916-5649-92C7-52CA8143A6E8}" srcOrd="1" destOrd="0" presId="urn:microsoft.com/office/officeart/2005/8/layout/orgChart1"/>
    <dgm:cxn modelId="{6FADAF37-C0E6-7F46-B468-2F373E45BA38}" type="presParOf" srcId="{85A5B971-C26D-1549-BFFF-44EAA247BBCF}" destId="{438C4C0B-7BCD-9940-832B-8AF073FC0758}" srcOrd="1" destOrd="0" presId="urn:microsoft.com/office/officeart/2005/8/layout/orgChart1"/>
    <dgm:cxn modelId="{494CF361-8AAF-5441-83F1-44C08604931D}" type="presParOf" srcId="{85A5B971-C26D-1549-BFFF-44EAA247BBCF}" destId="{BCEE2813-77B0-F947-93DD-F3EB63DC3312}" srcOrd="2" destOrd="0" presId="urn:microsoft.com/office/officeart/2005/8/layout/orgChart1"/>
    <dgm:cxn modelId="{0630601D-702E-D640-A6D3-B6EC0BACA69A}" type="presParOf" srcId="{C22BE4D1-A71C-B543-8169-104671845740}" destId="{692B0D2C-CBE1-5C42-ABDE-55576E75E10A}" srcOrd="2" destOrd="0" presId="urn:microsoft.com/office/officeart/2005/8/layout/orgChart1"/>
    <dgm:cxn modelId="{9E1264DA-7CB8-0B4E-83F7-E9E02B9C72F8}" type="presParOf" srcId="{C22BE4D1-A71C-B543-8169-104671845740}" destId="{CB5A1F08-E7F1-0B45-961F-ED23AE2A767F}" srcOrd="3" destOrd="0" presId="urn:microsoft.com/office/officeart/2005/8/layout/orgChart1"/>
    <dgm:cxn modelId="{8F07AAC7-B099-5241-AC2E-D9C9AD0E7000}" type="presParOf" srcId="{CB5A1F08-E7F1-0B45-961F-ED23AE2A767F}" destId="{3162FB22-E19B-204C-8CD3-6B423626E862}" srcOrd="0" destOrd="0" presId="urn:microsoft.com/office/officeart/2005/8/layout/orgChart1"/>
    <dgm:cxn modelId="{1DDD2A7E-D729-3044-9959-C887F2326D04}" type="presParOf" srcId="{3162FB22-E19B-204C-8CD3-6B423626E862}" destId="{98AD5573-9A87-3C41-9D4A-FC9B072ADD4E}" srcOrd="0" destOrd="0" presId="urn:microsoft.com/office/officeart/2005/8/layout/orgChart1"/>
    <dgm:cxn modelId="{9BB1EA69-178E-7E4F-9539-2616FFBF922A}" type="presParOf" srcId="{3162FB22-E19B-204C-8CD3-6B423626E862}" destId="{120C6DA8-C8A8-7E4E-B61A-AD5742C567B3}" srcOrd="1" destOrd="0" presId="urn:microsoft.com/office/officeart/2005/8/layout/orgChart1"/>
    <dgm:cxn modelId="{708A2038-D3A0-9947-B8B0-15D40A37E41D}" type="presParOf" srcId="{CB5A1F08-E7F1-0B45-961F-ED23AE2A767F}" destId="{6903190A-B324-BA44-A346-EE8727FD2E92}" srcOrd="1" destOrd="0" presId="urn:microsoft.com/office/officeart/2005/8/layout/orgChart1"/>
    <dgm:cxn modelId="{37A28F12-7B03-784D-9F8C-B1B65F0A1D41}" type="presParOf" srcId="{CB5A1F08-E7F1-0B45-961F-ED23AE2A767F}" destId="{AE7A8133-0BDB-CC48-8532-7148C6C65C4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2B0D2C-CBE1-5C42-ABDE-55576E75E10A}">
      <dsp:nvSpPr>
        <dsp:cNvPr id="0" name=""/>
        <dsp:cNvSpPr/>
      </dsp:nvSpPr>
      <dsp:spPr>
        <a:xfrm>
          <a:off x="11017046" y="3964812"/>
          <a:ext cx="327944" cy="14367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6708"/>
              </a:lnTo>
              <a:lnTo>
                <a:pt x="327944" y="1436708"/>
              </a:lnTo>
            </a:path>
          </a:pathLst>
        </a:custGeom>
        <a:noFill/>
        <a:ln w="9525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CA155F-FDBA-4E4A-95C3-CA8FACEBD967}">
      <dsp:nvSpPr>
        <dsp:cNvPr id="0" name=""/>
        <dsp:cNvSpPr/>
      </dsp:nvSpPr>
      <dsp:spPr>
        <a:xfrm>
          <a:off x="7237878" y="6182340"/>
          <a:ext cx="327944" cy="14367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6708"/>
              </a:lnTo>
              <a:lnTo>
                <a:pt x="327944" y="1436708"/>
              </a:lnTo>
            </a:path>
          </a:pathLst>
        </a:custGeom>
        <a:noFill/>
        <a:ln w="9525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032A90-B314-F341-8F43-C0901FF372AE}">
      <dsp:nvSpPr>
        <dsp:cNvPr id="0" name=""/>
        <dsp:cNvSpPr/>
      </dsp:nvSpPr>
      <dsp:spPr>
        <a:xfrm>
          <a:off x="6909934" y="6182340"/>
          <a:ext cx="327944" cy="1436708"/>
        </a:xfrm>
        <a:custGeom>
          <a:avLst/>
          <a:gdLst/>
          <a:ahLst/>
          <a:cxnLst/>
          <a:rect l="0" t="0" r="0" b="0"/>
          <a:pathLst>
            <a:path>
              <a:moveTo>
                <a:pt x="327944" y="0"/>
              </a:moveTo>
              <a:lnTo>
                <a:pt x="327944" y="1436708"/>
              </a:lnTo>
              <a:lnTo>
                <a:pt x="0" y="1436708"/>
              </a:lnTo>
            </a:path>
          </a:pathLst>
        </a:custGeom>
        <a:noFill/>
        <a:ln w="9525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414FCB-EF4C-7046-8BF9-C98B772D38E0}">
      <dsp:nvSpPr>
        <dsp:cNvPr id="0" name=""/>
        <dsp:cNvSpPr/>
      </dsp:nvSpPr>
      <dsp:spPr>
        <a:xfrm>
          <a:off x="8799518" y="3964812"/>
          <a:ext cx="2217528" cy="1436708"/>
        </a:xfrm>
        <a:custGeom>
          <a:avLst/>
          <a:gdLst/>
          <a:ahLst/>
          <a:cxnLst/>
          <a:rect l="0" t="0" r="0" b="0"/>
          <a:pathLst>
            <a:path>
              <a:moveTo>
                <a:pt x="2217528" y="0"/>
              </a:moveTo>
              <a:lnTo>
                <a:pt x="2217528" y="1436708"/>
              </a:lnTo>
              <a:lnTo>
                <a:pt x="0" y="1436708"/>
              </a:lnTo>
            </a:path>
          </a:pathLst>
        </a:custGeom>
        <a:noFill/>
        <a:ln w="9525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94B7F7-CD43-544B-AFDA-0FECAB4FA345}">
      <dsp:nvSpPr>
        <dsp:cNvPr id="0" name=""/>
        <dsp:cNvSpPr/>
      </dsp:nvSpPr>
      <dsp:spPr>
        <a:xfrm>
          <a:off x="3458711" y="1747284"/>
          <a:ext cx="5996695" cy="14367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36708"/>
              </a:lnTo>
              <a:lnTo>
                <a:pt x="5996695" y="1436708"/>
              </a:lnTo>
            </a:path>
          </a:pathLst>
        </a:custGeom>
        <a:noFill/>
        <a:ln w="952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C149BD-13A3-0A42-AB3F-BC4790C343B8}">
      <dsp:nvSpPr>
        <dsp:cNvPr id="0" name=""/>
        <dsp:cNvSpPr/>
      </dsp:nvSpPr>
      <dsp:spPr>
        <a:xfrm>
          <a:off x="3130767" y="1747284"/>
          <a:ext cx="327944" cy="1436708"/>
        </a:xfrm>
        <a:custGeom>
          <a:avLst/>
          <a:gdLst/>
          <a:ahLst/>
          <a:cxnLst/>
          <a:rect l="0" t="0" r="0" b="0"/>
          <a:pathLst>
            <a:path>
              <a:moveTo>
                <a:pt x="327944" y="0"/>
              </a:moveTo>
              <a:lnTo>
                <a:pt x="327944" y="1436708"/>
              </a:lnTo>
              <a:lnTo>
                <a:pt x="0" y="1436708"/>
              </a:lnTo>
            </a:path>
          </a:pathLst>
        </a:custGeom>
        <a:noFill/>
        <a:ln w="952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BC6CD0-3684-1D46-83C0-5EB07E5D8E68}">
      <dsp:nvSpPr>
        <dsp:cNvPr id="0" name=""/>
        <dsp:cNvSpPr/>
      </dsp:nvSpPr>
      <dsp:spPr>
        <a:xfrm>
          <a:off x="1897071" y="185644"/>
          <a:ext cx="3123279" cy="156163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Unstructured Data</a:t>
          </a:r>
        </a:p>
      </dsp:txBody>
      <dsp:txXfrm>
        <a:off x="1897071" y="185644"/>
        <a:ext cx="3123279" cy="1561639"/>
      </dsp:txXfrm>
    </dsp:sp>
    <dsp:sp modelId="{3FCD3EB6-9CDD-CF45-8592-623EC68A301B}">
      <dsp:nvSpPr>
        <dsp:cNvPr id="0" name=""/>
        <dsp:cNvSpPr/>
      </dsp:nvSpPr>
      <dsp:spPr>
        <a:xfrm>
          <a:off x="7487" y="2403172"/>
          <a:ext cx="3123279" cy="156163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Unknown</a:t>
          </a:r>
        </a:p>
      </dsp:txBody>
      <dsp:txXfrm>
        <a:off x="7487" y="2403172"/>
        <a:ext cx="3123279" cy="1561639"/>
      </dsp:txXfrm>
    </dsp:sp>
    <dsp:sp modelId="{3B17744E-0F86-3041-B177-7D95B8E947C5}">
      <dsp:nvSpPr>
        <dsp:cNvPr id="0" name=""/>
        <dsp:cNvSpPr/>
      </dsp:nvSpPr>
      <dsp:spPr>
        <a:xfrm>
          <a:off x="9455407" y="2403172"/>
          <a:ext cx="3123279" cy="156163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Known</a:t>
          </a:r>
        </a:p>
      </dsp:txBody>
      <dsp:txXfrm>
        <a:off x="9455407" y="2403172"/>
        <a:ext cx="3123279" cy="1561639"/>
      </dsp:txXfrm>
    </dsp:sp>
    <dsp:sp modelId="{C1A644FB-5729-4445-8D13-7E60B911B73F}">
      <dsp:nvSpPr>
        <dsp:cNvPr id="0" name=""/>
        <dsp:cNvSpPr/>
      </dsp:nvSpPr>
      <dsp:spPr>
        <a:xfrm>
          <a:off x="5676239" y="4620700"/>
          <a:ext cx="3123279" cy="156163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Smoker</a:t>
          </a:r>
        </a:p>
      </dsp:txBody>
      <dsp:txXfrm>
        <a:off x="5676239" y="4620700"/>
        <a:ext cx="3123279" cy="1561639"/>
      </dsp:txXfrm>
    </dsp:sp>
    <dsp:sp modelId="{108D449B-C93E-144F-9F88-6EE16577C562}">
      <dsp:nvSpPr>
        <dsp:cNvPr id="0" name=""/>
        <dsp:cNvSpPr/>
      </dsp:nvSpPr>
      <dsp:spPr>
        <a:xfrm>
          <a:off x="3786655" y="6838228"/>
          <a:ext cx="3123279" cy="156163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Current Smoker</a:t>
          </a:r>
        </a:p>
      </dsp:txBody>
      <dsp:txXfrm>
        <a:off x="3786655" y="6838228"/>
        <a:ext cx="3123279" cy="1561639"/>
      </dsp:txXfrm>
    </dsp:sp>
    <dsp:sp modelId="{972CD5C2-A6DD-174E-9347-7A01CF3370EB}">
      <dsp:nvSpPr>
        <dsp:cNvPr id="0" name=""/>
        <dsp:cNvSpPr/>
      </dsp:nvSpPr>
      <dsp:spPr>
        <a:xfrm>
          <a:off x="7565823" y="6838228"/>
          <a:ext cx="3123279" cy="156163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Past Smoker</a:t>
          </a:r>
        </a:p>
      </dsp:txBody>
      <dsp:txXfrm>
        <a:off x="7565823" y="6838228"/>
        <a:ext cx="3123279" cy="1561639"/>
      </dsp:txXfrm>
    </dsp:sp>
    <dsp:sp modelId="{98AD5573-9A87-3C41-9D4A-FC9B072ADD4E}">
      <dsp:nvSpPr>
        <dsp:cNvPr id="0" name=""/>
        <dsp:cNvSpPr/>
      </dsp:nvSpPr>
      <dsp:spPr>
        <a:xfrm>
          <a:off x="11344990" y="4620700"/>
          <a:ext cx="3123279" cy="156163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Non-Smoker</a:t>
          </a:r>
        </a:p>
      </dsp:txBody>
      <dsp:txXfrm>
        <a:off x="11344990" y="4620700"/>
        <a:ext cx="3123279" cy="15616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AAEEF9-7578-433F-ACA7-67A4266BF312}" type="datetimeFigureOut">
              <a:rPr lang="en-US" smtClean="0"/>
              <a:t>8/1/19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87563" y="685800"/>
            <a:ext cx="26828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23624-96B6-4836-88C0-3931AE0DB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956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E23624-96B6-4836-88C0-3931AE0DBC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435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3831" y="3277909"/>
            <a:ext cx="29626560" cy="3402969"/>
          </a:xfrm>
        </p:spPr>
        <p:txBody>
          <a:bodyPr>
            <a:normAutofit/>
          </a:bodyPr>
          <a:lstStyle>
            <a:lvl1pPr>
              <a:defRPr sz="11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8/1/19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6094075" y="7010400"/>
            <a:ext cx="0" cy="2979420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1927225" y="20227925"/>
            <a:ext cx="28917900" cy="73025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>
          <a:xfrm>
            <a:off x="57912" y="-381000"/>
            <a:ext cx="32897064" cy="3943711"/>
          </a:xfrm>
          <a:prstGeom prst="rect">
            <a:avLst/>
          </a:prstGeom>
          <a:solidFill>
            <a:srgbClr val="D41B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500" dirty="0">
                <a:latin typeface="Real Head Pro Extrabold" panose="020B0904020204020204" pitchFamily="34" charset="0"/>
                <a:cs typeface="Times New Roman" panose="02020603050405020304" pitchFamily="18" charset="0"/>
              </a:rPr>
              <a:t>      Seattle Campus Summer Showcase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5160" y="-237949"/>
            <a:ext cx="3660655" cy="3657607"/>
          </a:xfrm>
          <a:prstGeom prst="rect">
            <a:avLst/>
          </a:prstGeom>
        </p:spPr>
      </p:pic>
      <p:sp>
        <p:nvSpPr>
          <p:cNvPr id="15" name="Content Placeholder 3"/>
          <p:cNvSpPr>
            <a:spLocks noGrp="1"/>
          </p:cNvSpPr>
          <p:nvPr>
            <p:ph sz="half" idx="13"/>
          </p:nvPr>
        </p:nvSpPr>
        <p:spPr>
          <a:xfrm>
            <a:off x="1630680" y="9412285"/>
            <a:ext cx="13997939" cy="10581185"/>
          </a:xfrm>
        </p:spPr>
        <p:txBody>
          <a:bodyPr/>
          <a:lstStyle>
            <a:lvl1pPr>
              <a:defRPr sz="6900"/>
            </a:lvl1pPr>
            <a:lvl2pPr>
              <a:defRPr sz="9200"/>
            </a:lvl2pPr>
            <a:lvl3pPr>
              <a:defRPr sz="8241"/>
            </a:lvl3pPr>
            <a:lvl4pPr>
              <a:defRPr sz="7379"/>
            </a:lvl4pPr>
            <a:lvl5pPr>
              <a:defRPr sz="7379"/>
            </a:lvl5pPr>
            <a:lvl6pPr>
              <a:defRPr sz="7379"/>
            </a:lvl6pPr>
            <a:lvl7pPr>
              <a:defRPr sz="7379"/>
            </a:lvl7pPr>
            <a:lvl8pPr>
              <a:defRPr sz="7379"/>
            </a:lvl8pPr>
            <a:lvl9pPr>
              <a:defRPr sz="7379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4"/>
          </p:nvPr>
        </p:nvSpPr>
        <p:spPr>
          <a:xfrm>
            <a:off x="16559532" y="9412285"/>
            <a:ext cx="13820137" cy="10581185"/>
          </a:xfrm>
        </p:spPr>
        <p:txBody>
          <a:bodyPr/>
          <a:lstStyle>
            <a:lvl1pPr>
              <a:defRPr sz="6900"/>
            </a:lvl1pPr>
            <a:lvl2pPr>
              <a:defRPr sz="9200"/>
            </a:lvl2pPr>
            <a:lvl3pPr>
              <a:defRPr sz="8241"/>
            </a:lvl3pPr>
            <a:lvl4pPr>
              <a:defRPr sz="7379"/>
            </a:lvl4pPr>
            <a:lvl5pPr>
              <a:defRPr sz="7379"/>
            </a:lvl5pPr>
            <a:lvl6pPr>
              <a:defRPr sz="7379"/>
            </a:lvl6pPr>
            <a:lvl7pPr>
              <a:defRPr sz="7379"/>
            </a:lvl7pPr>
            <a:lvl8pPr>
              <a:defRPr sz="7379"/>
            </a:lvl8pPr>
            <a:lvl9pPr>
              <a:defRPr sz="7379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5"/>
          </p:nvPr>
        </p:nvSpPr>
        <p:spPr>
          <a:xfrm>
            <a:off x="1630679" y="22936200"/>
            <a:ext cx="13997940" cy="13795510"/>
          </a:xfrm>
        </p:spPr>
        <p:txBody>
          <a:bodyPr/>
          <a:lstStyle>
            <a:lvl1pPr>
              <a:defRPr sz="6900"/>
            </a:lvl1pPr>
            <a:lvl2pPr>
              <a:defRPr sz="9200"/>
            </a:lvl2pPr>
            <a:lvl3pPr>
              <a:defRPr sz="8241"/>
            </a:lvl3pPr>
            <a:lvl4pPr>
              <a:defRPr sz="7379"/>
            </a:lvl4pPr>
            <a:lvl5pPr>
              <a:defRPr sz="7379"/>
            </a:lvl5pPr>
            <a:lvl6pPr>
              <a:defRPr sz="7379"/>
            </a:lvl6pPr>
            <a:lvl7pPr>
              <a:defRPr sz="7379"/>
            </a:lvl7pPr>
            <a:lvl8pPr>
              <a:defRPr sz="7379"/>
            </a:lvl8pPr>
            <a:lvl9pPr>
              <a:defRPr sz="7379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6"/>
          </p:nvPr>
        </p:nvSpPr>
        <p:spPr>
          <a:xfrm>
            <a:off x="16559532" y="22936200"/>
            <a:ext cx="13982699" cy="13795510"/>
          </a:xfrm>
        </p:spPr>
        <p:txBody>
          <a:bodyPr/>
          <a:lstStyle>
            <a:lvl1pPr>
              <a:defRPr sz="6900"/>
            </a:lvl1pPr>
            <a:lvl2pPr>
              <a:defRPr sz="9200"/>
            </a:lvl2pPr>
            <a:lvl3pPr>
              <a:defRPr sz="8241"/>
            </a:lvl3pPr>
            <a:lvl4pPr>
              <a:defRPr sz="7379"/>
            </a:lvl4pPr>
            <a:lvl5pPr>
              <a:defRPr sz="7379"/>
            </a:lvl5pPr>
            <a:lvl6pPr>
              <a:defRPr sz="7379"/>
            </a:lvl6pPr>
            <a:lvl7pPr>
              <a:defRPr sz="7379"/>
            </a:lvl7pPr>
            <a:lvl8pPr>
              <a:defRPr sz="7379"/>
            </a:lvl8pPr>
            <a:lvl9pPr>
              <a:defRPr sz="7379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1630679" y="20992542"/>
            <a:ext cx="1232661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200" b="1" dirty="0"/>
              <a:t>Data or Results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16559532" y="20864522"/>
            <a:ext cx="1232661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200" b="1" dirty="0"/>
              <a:t>Impact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1703831" y="7904180"/>
            <a:ext cx="1232661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200" b="1" dirty="0"/>
              <a:t>Opportunities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16583916" y="7904180"/>
            <a:ext cx="1232661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200" b="1" dirty="0"/>
              <a:t>Approach</a:t>
            </a:r>
          </a:p>
          <a:p>
            <a:endParaRPr lang="en-US" sz="9200" b="1" dirty="0"/>
          </a:p>
        </p:txBody>
      </p:sp>
    </p:spTree>
    <p:extLst>
      <p:ext uri="{BB962C8B-B14F-4D97-AF65-F5344CB8AC3E}">
        <p14:creationId xmlns:p14="http://schemas.microsoft.com/office/powerpoint/2010/main" val="78231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4600575"/>
            <a:ext cx="29626560" cy="4094271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9814564"/>
            <a:ext cx="29626560" cy="27759240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38985616"/>
            <a:ext cx="7680960" cy="2239433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55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E1524C-2386-4A77-AA3F-47DF77D98E67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38985616"/>
            <a:ext cx="10424160" cy="2239433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55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38985616"/>
            <a:ext cx="7680960" cy="2239433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55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-10250"/>
            <a:ext cx="32918400" cy="42072650"/>
          </a:xfrm>
          <a:prstGeom prst="rect">
            <a:avLst/>
          </a:prstGeom>
          <a:noFill/>
          <a:ln w="1143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41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191121-D2D8-EF46-840F-1C987BF16F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9600" y="1022350"/>
            <a:ext cx="12019578" cy="98898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13B0EB8-796A-CF40-92AD-9A438276E222}"/>
              </a:ext>
            </a:extLst>
          </p:cNvPr>
          <p:cNvSpPr/>
          <p:nvPr userDrawn="1"/>
        </p:nvSpPr>
        <p:spPr>
          <a:xfrm>
            <a:off x="57912" y="-381000"/>
            <a:ext cx="32897064" cy="3943711"/>
          </a:xfrm>
          <a:prstGeom prst="rect">
            <a:avLst/>
          </a:prstGeom>
          <a:solidFill>
            <a:srgbClr val="D41B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500" dirty="0">
                <a:latin typeface="Real Head Pro Extrabold" panose="020B0904020204020204" pitchFamily="34" charset="0"/>
                <a:cs typeface="Times New Roman" panose="02020603050405020304" pitchFamily="18" charset="0"/>
              </a:rPr>
              <a:t>      Seattle Campus Summer Showcase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C16454D-6478-6242-AD07-3E17623316B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5160" y="-237949"/>
            <a:ext cx="3660655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433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ctr" defTabSz="4206094" rtl="0" eaLnBrk="1" latinLnBrk="0" hangingPunct="1">
        <a:spcBef>
          <a:spcPct val="0"/>
        </a:spcBef>
        <a:buNone/>
        <a:defRPr sz="202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77285" indent="-1577285" algn="l" defTabSz="4206094" rtl="0" eaLnBrk="1" latinLnBrk="0" hangingPunct="1">
        <a:spcBef>
          <a:spcPct val="20000"/>
        </a:spcBef>
        <a:buFont typeface="Arial" pitchFamily="34" charset="0"/>
        <a:buChar char="•"/>
        <a:defRPr sz="14758" kern="1200">
          <a:solidFill>
            <a:schemeClr val="tx1"/>
          </a:solidFill>
          <a:latin typeface="+mn-lt"/>
          <a:ea typeface="+mn-ea"/>
          <a:cs typeface="+mn-cs"/>
        </a:defRPr>
      </a:lvl1pPr>
      <a:lvl2pPr marL="3417451" indent="-1314404" algn="l" defTabSz="4206094" rtl="0" eaLnBrk="1" latinLnBrk="0" hangingPunct="1">
        <a:spcBef>
          <a:spcPct val="20000"/>
        </a:spcBef>
        <a:buFont typeface="Arial" pitchFamily="34" charset="0"/>
        <a:buChar char="–"/>
        <a:defRPr sz="12841" kern="1200">
          <a:solidFill>
            <a:schemeClr val="tx1"/>
          </a:solidFill>
          <a:latin typeface="+mn-lt"/>
          <a:ea typeface="+mn-ea"/>
          <a:cs typeface="+mn-cs"/>
        </a:defRPr>
      </a:lvl2pPr>
      <a:lvl3pPr marL="5257617" indent="-1051523" algn="l" defTabSz="4206094" rtl="0" eaLnBrk="1" latinLnBrk="0" hangingPunct="1">
        <a:spcBef>
          <a:spcPct val="20000"/>
        </a:spcBef>
        <a:buFont typeface="Arial" pitchFamily="34" charset="0"/>
        <a:buChar char="•"/>
        <a:defRPr sz="11020" kern="1200">
          <a:solidFill>
            <a:schemeClr val="tx1"/>
          </a:solidFill>
          <a:latin typeface="+mn-lt"/>
          <a:ea typeface="+mn-ea"/>
          <a:cs typeface="+mn-cs"/>
        </a:defRPr>
      </a:lvl3pPr>
      <a:lvl4pPr marL="7360664" indent="-1051523" algn="l" defTabSz="4206094" rtl="0" eaLnBrk="1" latinLnBrk="0" hangingPunct="1">
        <a:spcBef>
          <a:spcPct val="20000"/>
        </a:spcBef>
        <a:buFont typeface="Arial" pitchFamily="34" charset="0"/>
        <a:buChar char="–"/>
        <a:defRPr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463711" indent="-1051523" algn="l" defTabSz="4206094" rtl="0" eaLnBrk="1" latinLnBrk="0" hangingPunct="1">
        <a:spcBef>
          <a:spcPct val="20000"/>
        </a:spcBef>
        <a:buFont typeface="Arial" pitchFamily="34" charset="0"/>
        <a:buChar char="»"/>
        <a:defRPr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566758" indent="-1051523" algn="l" defTabSz="420609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669805" indent="-1051523" algn="l" defTabSz="420609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772851" indent="-1051523" algn="l" defTabSz="420609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875898" indent="-1051523" algn="l" defTabSz="420609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1pPr>
      <a:lvl2pPr marL="2103047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2pPr>
      <a:lvl3pPr marL="4206094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3pPr>
      <a:lvl4pPr marL="6309141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4pPr>
      <a:lvl5pPr marL="8412187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5pPr>
      <a:lvl6pPr marL="10515234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6pPr>
      <a:lvl7pPr marL="12618281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7pPr>
      <a:lvl8pPr marL="14721328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8pPr>
      <a:lvl9pPr marL="16824375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23950" y="4286059"/>
            <a:ext cx="29721175" cy="2746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Project Title</a:t>
            </a:r>
          </a:p>
          <a:p>
            <a:pPr marL="0" marR="0" lvl="0" indent="0" algn="ctr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7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Authors</a:t>
            </a:r>
            <a:endParaRPr kumimoji="0" lang="en-US" sz="824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8202778"/>
            <a:ext cx="14166850" cy="13188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Abstract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Introduction or Background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Goal or Aim</a:t>
            </a:r>
          </a:p>
          <a:p>
            <a:pPr marL="2103047" lvl="1"/>
            <a:r>
              <a:rPr lang="en-US" sz="6900" dirty="0">
                <a:solidFill>
                  <a:srgbClr val="FF0000"/>
                </a:solidFill>
              </a:rPr>
              <a:t>Example:</a:t>
            </a:r>
          </a:p>
          <a:p>
            <a:pPr marL="2924550" lvl="1" indent="-821503">
              <a:buFont typeface="Arial"/>
              <a:buChar char="•"/>
            </a:pPr>
            <a:r>
              <a:rPr lang="en-US" sz="6900" dirty="0">
                <a:solidFill>
                  <a:srgbClr val="FF0000"/>
                </a:solidFill>
              </a:rPr>
              <a:t>Growing market in PM leadership training</a:t>
            </a:r>
          </a:p>
          <a:p>
            <a:pPr marL="2924550" lvl="1" indent="-821503">
              <a:buFont typeface="Arial"/>
              <a:buChar char="•"/>
            </a:pPr>
            <a:r>
              <a:rPr lang="en-US" sz="6900" dirty="0">
                <a:solidFill>
                  <a:srgbClr val="FF0000"/>
                </a:solidFill>
              </a:rPr>
              <a:t>Have the resources needed</a:t>
            </a:r>
          </a:p>
          <a:p>
            <a:pPr marL="2924550" lvl="1" indent="-821503">
              <a:buFont typeface="Arial"/>
              <a:buChar char="•"/>
            </a:pPr>
            <a:r>
              <a:rPr lang="en-US" sz="6900" dirty="0">
                <a:solidFill>
                  <a:srgbClr val="FF0000"/>
                </a:solidFill>
              </a:rPr>
              <a:t>Aim to provide PM leadership training to small/medium-sized organizations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69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15176" y="38124170"/>
            <a:ext cx="22157797" cy="15081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References and Acknowledgements </a:t>
            </a:r>
            <a:r>
              <a:rPr kumimoji="0" lang="en-US" sz="9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(optional)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814779" y="9618158"/>
            <a:ext cx="12487275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Method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sz="6900" dirty="0">
              <a:solidFill>
                <a:prstClr val="black"/>
              </a:solidFill>
              <a:latin typeface="Calibri"/>
            </a:endParaRP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6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103047" lvl="1"/>
            <a:r>
              <a:rPr lang="en-US" sz="6900" dirty="0">
                <a:solidFill>
                  <a:srgbClr val="FF0000"/>
                </a:solidFill>
              </a:rPr>
              <a:t>Example:</a:t>
            </a:r>
            <a:endParaRPr lang="en-US" sz="6900" dirty="0"/>
          </a:p>
          <a:p>
            <a:pPr marL="2924550" lvl="1" indent="-821503">
              <a:buFont typeface="Arial"/>
              <a:buChar char="•"/>
            </a:pPr>
            <a:r>
              <a:rPr lang="en-US" sz="6900" dirty="0">
                <a:solidFill>
                  <a:srgbClr val="FF0000"/>
                </a:solidFill>
              </a:rPr>
              <a:t>SWOT Analysis</a:t>
            </a:r>
          </a:p>
          <a:p>
            <a:pPr marL="2924550" lvl="1" indent="-821503">
              <a:buFont typeface="Arial"/>
              <a:buChar char="•"/>
            </a:pPr>
            <a:r>
              <a:rPr lang="en-US" sz="6900" dirty="0">
                <a:solidFill>
                  <a:srgbClr val="FF0000"/>
                </a:solidFill>
              </a:rPr>
              <a:t>Industry analysis</a:t>
            </a:r>
          </a:p>
          <a:p>
            <a:pPr marL="2924550" lvl="1" indent="-821503">
              <a:buFont typeface="Arial"/>
              <a:buChar char="•"/>
            </a:pPr>
            <a:r>
              <a:rPr lang="en-US" sz="6900" dirty="0">
                <a:solidFill>
                  <a:srgbClr val="FF0000"/>
                </a:solidFill>
              </a:rPr>
              <a:t>Competitor research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69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20326" y="23058245"/>
            <a:ext cx="13140845" cy="11772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Images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Figures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Tables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6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103047" lvl="1"/>
            <a:r>
              <a:rPr lang="en-US" sz="6900" dirty="0">
                <a:solidFill>
                  <a:srgbClr val="FF0000"/>
                </a:solidFill>
              </a:rPr>
              <a:t>Example:</a:t>
            </a:r>
          </a:p>
          <a:p>
            <a:pPr marL="2924550" lvl="1" indent="-821503">
              <a:buFont typeface="Arial"/>
              <a:buChar char="•"/>
            </a:pPr>
            <a:r>
              <a:rPr lang="en-US" sz="6900" dirty="0">
                <a:solidFill>
                  <a:srgbClr val="FF0000"/>
                </a:solidFill>
              </a:rPr>
              <a:t>Have potential XX competitors doing similar training sessions</a:t>
            </a:r>
          </a:p>
          <a:p>
            <a:pPr marL="2924550" lvl="1" indent="-821503">
              <a:buFont typeface="Arial"/>
              <a:buChar char="•"/>
            </a:pPr>
            <a:r>
              <a:rPr lang="en-US" sz="6900" dirty="0">
                <a:solidFill>
                  <a:srgbClr val="FF0000"/>
                </a:solidFill>
              </a:rPr>
              <a:t>Our training focus will instead be XXX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6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394708" y="23058245"/>
            <a:ext cx="12779375" cy="13896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Value Proposition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unique feature about my innovation/research is:</a:t>
            </a:r>
            <a:b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addresses the problem of: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6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Add additional details if needed</a:t>
            </a:r>
          </a:p>
          <a:p>
            <a:pPr marL="2103047" lvl="1"/>
            <a:r>
              <a:rPr lang="en-US" sz="6900" dirty="0">
                <a:solidFill>
                  <a:srgbClr val="FF0000"/>
                </a:solidFill>
              </a:rPr>
              <a:t>Example::</a:t>
            </a:r>
            <a:endParaRPr lang="en-US" sz="6900" dirty="0"/>
          </a:p>
          <a:p>
            <a:pPr marL="2924550" lvl="1" indent="-821503">
              <a:buFont typeface="Arial"/>
              <a:buChar char="•"/>
            </a:pPr>
            <a:r>
              <a:rPr lang="en-US" sz="6900" dirty="0">
                <a:solidFill>
                  <a:srgbClr val="FF0000"/>
                </a:solidFill>
              </a:rPr>
              <a:t>Helped us identify our market position</a:t>
            </a:r>
          </a:p>
          <a:p>
            <a:pPr marL="2924550" lvl="1" indent="-821503">
              <a:buFont typeface="Arial"/>
              <a:buChar char="•"/>
            </a:pPr>
            <a:r>
              <a:rPr lang="en-US" sz="6900" dirty="0">
                <a:solidFill>
                  <a:srgbClr val="FF0000"/>
                </a:solidFill>
              </a:rPr>
              <a:t>Led to better training strategy and such</a:t>
            </a:r>
          </a:p>
          <a:p>
            <a:pPr marL="2924550" marR="0" lvl="1" indent="-821503" algn="l" defTabSz="43891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6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6094075" y="7010400"/>
            <a:ext cx="0" cy="2979420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1927225" y="20227925"/>
            <a:ext cx="28917900" cy="73025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596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0679" y="3657600"/>
            <a:ext cx="29626560" cy="3402969"/>
          </a:xfrm>
        </p:spPr>
        <p:txBody>
          <a:bodyPr>
            <a:noAutofit/>
          </a:bodyPr>
          <a:lstStyle/>
          <a:p>
            <a:r>
              <a:rPr lang="en-US" sz="10500" b="1" dirty="0"/>
              <a:t>Identifying patient Smoking Status from Medical Discharge Records</a:t>
            </a:r>
            <a:br>
              <a:rPr lang="en-US" sz="8000" dirty="0"/>
            </a:br>
            <a:r>
              <a:rPr lang="en-US" sz="4400" dirty="0"/>
              <a:t>Akriti </a:t>
            </a:r>
            <a:r>
              <a:rPr lang="en-US" sz="4400" dirty="0" err="1"/>
              <a:t>Chadda</a:t>
            </a:r>
            <a:r>
              <a:rPr lang="en-US" sz="4400" dirty="0"/>
              <a:t>, MS Computer Science</a:t>
            </a:r>
            <a:endParaRPr lang="en-US" sz="8000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38C5F087-0CCF-964A-BCEF-F22C79056EBD}"/>
              </a:ext>
            </a:extLst>
          </p:cNvPr>
          <p:cNvGraphicFramePr>
            <a:graphicFrameLocks noGrp="1"/>
          </p:cNvGraphicFramePr>
          <p:nvPr>
            <p:ph sz="half" idx="14"/>
            <p:extLst>
              <p:ext uri="{D42A27DB-BD31-4B8C-83A1-F6EECF244321}">
                <p14:modId xmlns:p14="http://schemas.microsoft.com/office/powerpoint/2010/main" val="1680122622"/>
              </p:ext>
            </p:extLst>
          </p:nvPr>
        </p:nvGraphicFramePr>
        <p:xfrm>
          <a:off x="16821014" y="9090839"/>
          <a:ext cx="14475758" cy="85855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Content Placeholder 4"/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22C560-E8D4-2C47-ACEB-2DCD88823C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0252" y="9116239"/>
            <a:ext cx="11918794" cy="80245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AA2BD7-584E-E947-BFB7-02D8C6D0ACF4}"/>
              </a:ext>
            </a:extLst>
          </p:cNvPr>
          <p:cNvSpPr txBox="1"/>
          <p:nvPr/>
        </p:nvSpPr>
        <p:spPr>
          <a:xfrm>
            <a:off x="17411699" y="22135560"/>
            <a:ext cx="14097000" cy="1709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6500" dirty="0"/>
          </a:p>
          <a:p>
            <a:pPr marL="857250" indent="-857250" algn="just">
              <a:buFont typeface="Arial" panose="020B0604020202020204" pitchFamily="34" charset="0"/>
              <a:buChar char="•"/>
            </a:pPr>
            <a:r>
              <a:rPr lang="en-US" sz="6500" dirty="0"/>
              <a:t>Logistic Regression for Layer 1 classification with ROC-AUC score of 0.96, Gradient Boosting for the second (with ROC-AUC score of 0.82) and third layer (with ROC-AUC score of 0.78).</a:t>
            </a:r>
          </a:p>
          <a:p>
            <a:pPr marL="857250" indent="-857250" algn="just">
              <a:buFont typeface="Arial" panose="020B0604020202020204" pitchFamily="34" charset="0"/>
              <a:buChar char="•"/>
            </a:pPr>
            <a:endParaRPr lang="en-US" sz="6500" dirty="0"/>
          </a:p>
          <a:p>
            <a:pPr marL="857250" indent="-857250" algn="just">
              <a:buFont typeface="Arial" panose="020B0604020202020204" pitchFamily="34" charset="0"/>
              <a:buChar char="•"/>
            </a:pPr>
            <a:r>
              <a:rPr lang="en-US" sz="6500" dirty="0"/>
              <a:t>Clinicians usually have to spend hours in going through these documents manually to determine the tobacco use of patients. This is very </a:t>
            </a:r>
            <a:r>
              <a:rPr lang="en-US" sz="6500" b="1" dirty="0"/>
              <a:t>expensive monetarily</a:t>
            </a:r>
            <a:r>
              <a:rPr lang="en-US" sz="6500" dirty="0"/>
              <a:t> and in terms of the </a:t>
            </a:r>
            <a:r>
              <a:rPr lang="en-US" sz="6500" b="1" dirty="0"/>
              <a:t>time</a:t>
            </a:r>
            <a:r>
              <a:rPr lang="en-US" sz="6500" dirty="0"/>
              <a:t> spent in doing it. Hence, </a:t>
            </a:r>
            <a:r>
              <a:rPr lang="en-US" sz="6500" b="1" dirty="0"/>
              <a:t>automatic identification of tobacco use</a:t>
            </a:r>
            <a:r>
              <a:rPr lang="en-US" sz="6500" dirty="0"/>
              <a:t> becomes a challenge as well as an opportunity for the medical NLP community. </a:t>
            </a:r>
          </a:p>
          <a:p>
            <a:pPr algn="just"/>
            <a:endParaRPr lang="en-US" sz="6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3BBCE5-D872-C24A-AC7B-46F5BB411371}"/>
              </a:ext>
            </a:extLst>
          </p:cNvPr>
          <p:cNvSpPr/>
          <p:nvPr/>
        </p:nvSpPr>
        <p:spPr>
          <a:xfrm>
            <a:off x="1737147" y="16857446"/>
            <a:ext cx="1414653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sz="5500" dirty="0"/>
              <a:t>Tobacco use is cause of many pulmonary and cardiovascular diseases but the discharge records are very unstructured such that it is difficult to clearly see valuable information.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D8116A9-3A0D-6547-A8FF-84FB16FD035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8217" y="22936200"/>
            <a:ext cx="14442864" cy="1549570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F081AD1-8961-CD46-8681-96F0B97050C2}"/>
              </a:ext>
            </a:extLst>
          </p:cNvPr>
          <p:cNvSpPr/>
          <p:nvPr/>
        </p:nvSpPr>
        <p:spPr>
          <a:xfrm>
            <a:off x="16154400" y="17676352"/>
            <a:ext cx="15102839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sz="5500" dirty="0"/>
              <a:t>Classification of documents using a multi-level approach rather than a multi-class one to account for imbalanced class sizes and better control. </a:t>
            </a:r>
          </a:p>
        </p:txBody>
      </p:sp>
    </p:spTree>
    <p:extLst>
      <p:ext uri="{BB962C8B-B14F-4D97-AF65-F5344CB8AC3E}">
        <p14:creationId xmlns:p14="http://schemas.microsoft.com/office/powerpoint/2010/main" val="2250426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41B2C"/>
        </a:solidFill>
      </a:spPr>
      <a:bodyPr rtlCol="0" anchor="ctr"/>
      <a:lstStyle>
        <a:defPPr>
          <a:defRPr sz="11500" dirty="0" smtClean="0">
            <a:latin typeface="Real Head Pro Extrabold" panose="020B0904020204020204" pitchFamily="34" charset="0"/>
            <a:cs typeface="Times New Roman" panose="02020603050405020304" pitchFamily="18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3477</TotalTime>
  <Words>240</Words>
  <Application>Microsoft Macintosh PowerPoint</Application>
  <PresentationFormat>Custom</PresentationFormat>
  <Paragraphs>46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Real Head Pro Extrabold</vt:lpstr>
      <vt:lpstr>Times New Roman</vt:lpstr>
      <vt:lpstr>Office Theme</vt:lpstr>
      <vt:lpstr>PowerPoint Presentation</vt:lpstr>
      <vt:lpstr>Identifying patient Smoking Status from Medical Discharge Records Akriti Chadda, MS Computer Science</vt:lpstr>
    </vt:vector>
  </TitlesOfParts>
  <Company>Northeastern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Todor Kiryazov</dc:creator>
  <cp:lastModifiedBy>Akriti CHADDA</cp:lastModifiedBy>
  <cp:revision>118</cp:revision>
  <dcterms:created xsi:type="dcterms:W3CDTF">2012-02-02T18:01:45Z</dcterms:created>
  <dcterms:modified xsi:type="dcterms:W3CDTF">2019-08-01T20:52:41Z</dcterms:modified>
</cp:coreProperties>
</file>

<file path=docProps/thumbnail.jpeg>
</file>